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491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3D60E-A5AE-38B8-7732-B363C0C6E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4E0FF8-5DEF-26D1-B5A2-772CD7F39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2C2F7-6D28-320B-5160-957A2BE17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9C8D9A-B0B5-F67E-1C04-69EB0145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1E0AF6-6258-CEEC-5E6D-070F9D08F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638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C44F1-E922-F5AE-BD60-ADAEEC30F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5308D8-2276-B45D-AAA4-800C30739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D8D86E-9DDC-FBDB-AED9-55713853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93D4E2-AC77-E4B5-DAE1-C0EC4440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8EFB23-F85D-2B45-CB6E-D738E111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04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415EBE7-3AFD-9056-785C-A5B85BF0A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4389CF-C4A3-5189-0A8A-AB0C696D8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E474D7-193A-0963-A66C-A2C8A4CFE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A408C0-1DF3-D5D0-3F14-F123E46E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1DE66F-6F26-4799-E6B0-1FAA4590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7144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B397F-B5F2-B111-6E08-122302E6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C5CF57-EC58-9B41-20EB-6B6E830E1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841894-F24B-0C0D-4775-F6FB54E9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31EF87-78CD-5CC2-6D21-9400A3F0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86609A-7097-E81B-0D29-7711EFC7F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00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65E2F-DBB6-55B3-5E64-74C60BFB5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196077-65CE-B201-5ED2-F743F7EC0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3D484-2064-9302-95F9-A1DD6FC4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3D2EC-4514-71FF-3029-0B8FBEEA5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C9CBC2-6623-289A-0A63-A4DDE533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96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72FD2-CC73-B71A-D6C2-837187B10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DA6AF5-AB6B-B793-5321-7610F7D3C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391B1D-9320-36EB-BE47-75CE2FD72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ACE133-9586-6D3F-4A64-AC629AE73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F37A57-35A2-359D-30D7-2E5457BD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9506CC-07E9-79F0-4BA4-EACCFFAD6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820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F4E30-585F-B7C3-E3FD-32A49EDA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DC47D7-61BF-0098-A563-34B2B4E0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C492-17FD-0706-5A20-0BDF7926B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792BFF-2935-5E70-474E-F2F272FDA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E8FC39-E90C-8076-9C46-4DAA26101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6980F2D-C044-7BED-9A1C-4367626FA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20A100-2ECA-F1B0-028C-B26701A88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E08EB5B-6B3F-5076-21F3-615D98BA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70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2DCD5-8DF0-DBA7-B489-A25B9FE1F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53B10A-0D1E-3EAA-AE95-429D4593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007E6F-B5C1-C868-1470-1EABFBF92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F64303-9D8E-E26E-D821-A5A0DA08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558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0AEDAD-CEE9-B0A4-F373-BAB7F2326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5CA727F-F45E-E0AC-043B-4CD98B44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7F2E6C6-2096-A716-4E95-AA64AA557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0582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53A27-03C2-A7D5-A022-D29504F82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9D065-F936-EA21-6140-D89A5C06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13A404-2502-CAC4-FBE4-E3FF13E6A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72F47E-0D1A-5771-D65A-BFB440B8E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D30116-75E1-FE65-4B04-F992042AF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7B944E-1661-BC3F-1679-0006E214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607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06FDD-F9EF-B8A0-6071-9FB96F75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C8CCEF-1044-8B66-F398-ACF442E03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869520A-BD76-6C39-3257-7DA39B52F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266D1E-0630-E950-CC6A-816E62901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29C9B-E9CF-6DD5-A7C9-5A77E4FFB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86EE0D-B37A-3BEF-B2E2-8A543480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74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016D1A-2D02-3EF1-25EF-E21FCDDEC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F81234-2A87-A7BF-51DB-C238A5567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95B38D-F1BF-A70E-7213-F2C6B6ABD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95D8B2-2451-4380-B4D3-E3DD96AD2D80}" type="datetimeFigureOut">
              <a:rPr lang="es-ES" smtClean="0"/>
              <a:t>11/06/2026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3874D5-822D-4622-3680-2530B7C1B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EF243C-3DC5-9E12-7AE7-B18D5B508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C00FDD-4DEF-4167-9B25-7264F16D7A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45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8D53F6F1-5FDC-C1DD-1BF0-01C0D7675AAC}"/>
              </a:ext>
            </a:extLst>
          </p:cNvPr>
          <p:cNvCxnSpPr>
            <a:cxnSpLocks/>
          </p:cNvCxnSpPr>
          <p:nvPr/>
        </p:nvCxnSpPr>
        <p:spPr>
          <a:xfrm flipH="1">
            <a:off x="9438464" y="4269674"/>
            <a:ext cx="309996" cy="0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A94E769-E185-4B85-F596-08B89F374CA2}"/>
              </a:ext>
            </a:extLst>
          </p:cNvPr>
          <p:cNvCxnSpPr>
            <a:cxnSpLocks/>
          </p:cNvCxnSpPr>
          <p:nvPr/>
        </p:nvCxnSpPr>
        <p:spPr>
          <a:xfrm>
            <a:off x="2042638" y="3964574"/>
            <a:ext cx="0" cy="203167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2556DFB-3AEE-CB4E-324D-EB937778F6ED}"/>
              </a:ext>
            </a:extLst>
          </p:cNvPr>
          <p:cNvCxnSpPr>
            <a:cxnSpLocks/>
          </p:cNvCxnSpPr>
          <p:nvPr/>
        </p:nvCxnSpPr>
        <p:spPr>
          <a:xfrm>
            <a:off x="6191031" y="1663554"/>
            <a:ext cx="5999" cy="2387850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D879CAC-C5B8-263E-4080-7F5026DADF3E}"/>
              </a:ext>
            </a:extLst>
          </p:cNvPr>
          <p:cNvSpPr txBox="1"/>
          <p:nvPr/>
        </p:nvSpPr>
        <p:spPr>
          <a:xfrm>
            <a:off x="4524752" y="363317"/>
            <a:ext cx="3361381" cy="476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99" b="1" dirty="0">
                <a:solidFill>
                  <a:srgbClr val="FAAA2D"/>
                </a:solidFill>
              </a:rPr>
              <a:t>J U N T A   G E N E R A 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CDBE008-069A-3383-553B-D66F53926BF4}"/>
              </a:ext>
            </a:extLst>
          </p:cNvPr>
          <p:cNvSpPr/>
          <p:nvPr/>
        </p:nvSpPr>
        <p:spPr>
          <a:xfrm>
            <a:off x="5267072" y="1226291"/>
            <a:ext cx="1876743" cy="489585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50" b="1" spc="269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CONSEJO DE ADMINISTRACIÓN</a:t>
            </a:r>
            <a:endParaRPr sz="1428" spc="269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59F2F42-C79F-3C87-E246-FA20136D8D84}"/>
              </a:ext>
            </a:extLst>
          </p:cNvPr>
          <p:cNvSpPr/>
          <p:nvPr/>
        </p:nvSpPr>
        <p:spPr>
          <a:xfrm>
            <a:off x="8078805" y="2309633"/>
            <a:ext cx="1631950" cy="407988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71" b="1" dirty="0">
                <a:solidFill>
                  <a:srgbClr val="003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SECRETARIADO DE</a:t>
            </a:r>
            <a:r>
              <a:rPr lang="es-ES" sz="1071" b="1" dirty="0">
                <a:solidFill>
                  <a:srgbClr val="003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DIRECCIÓN</a:t>
            </a:r>
            <a:endParaRPr sz="1071" b="1" dirty="0">
              <a:solidFill>
                <a:srgbClr val="003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43F4237-8999-32A6-E1DF-D4008F2D38DF}"/>
              </a:ext>
            </a:extLst>
          </p:cNvPr>
          <p:cNvSpPr/>
          <p:nvPr/>
        </p:nvSpPr>
        <p:spPr>
          <a:xfrm>
            <a:off x="2574375" y="3392503"/>
            <a:ext cx="1631950" cy="367188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71" b="1" dirty="0">
                <a:solidFill>
                  <a:srgbClr val="003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</a:t>
            </a:r>
            <a:r>
              <a:rPr lang="es-ES" sz="1071" b="1" dirty="0">
                <a:solidFill>
                  <a:srgbClr val="00327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INFORMÁTICOS</a:t>
            </a:r>
            <a:endParaRPr sz="1071" b="1" dirty="0">
              <a:solidFill>
                <a:srgbClr val="00327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E5132EA-ED96-64A5-EA39-3E8873348AB6}"/>
              </a:ext>
            </a:extLst>
          </p:cNvPr>
          <p:cNvSpPr/>
          <p:nvPr/>
        </p:nvSpPr>
        <p:spPr>
          <a:xfrm>
            <a:off x="8078805" y="3392503"/>
            <a:ext cx="1631950" cy="367188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5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CONTRATACIÓN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0EAD8748-2A28-81E4-E766-7238DE0BC8E4}"/>
              </a:ext>
            </a:extLst>
          </p:cNvPr>
          <p:cNvSpPr/>
          <p:nvPr/>
        </p:nvSpPr>
        <p:spPr>
          <a:xfrm>
            <a:off x="1229717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4738206A-FC7B-78F3-F157-F5145BDE34AA}"/>
              </a:ext>
            </a:extLst>
          </p:cNvPr>
          <p:cNvSpPr/>
          <p:nvPr/>
        </p:nvSpPr>
        <p:spPr>
          <a:xfrm>
            <a:off x="2902465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HUMANOS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2DACB5A6-C322-9022-31BA-467AA02B6572}"/>
              </a:ext>
            </a:extLst>
          </p:cNvPr>
          <p:cNvSpPr/>
          <p:nvPr/>
        </p:nvSpPr>
        <p:spPr>
          <a:xfrm>
            <a:off x="4575215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DE GESTIÓN</a:t>
            </a: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D43AEA3C-CD88-491A-0080-193A7A034213}"/>
              </a:ext>
            </a:extLst>
          </p:cNvPr>
          <p:cNvSpPr/>
          <p:nvPr/>
        </p:nvSpPr>
        <p:spPr>
          <a:xfrm>
            <a:off x="6247963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FINANCIERO</a:t>
            </a: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950569BB-E5A9-11A2-3FAF-C018CD7B8CE2}"/>
              </a:ext>
            </a:extLst>
          </p:cNvPr>
          <p:cNvSpPr/>
          <p:nvPr/>
        </p:nvSpPr>
        <p:spPr>
          <a:xfrm>
            <a:off x="7920712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F1348E43-4686-F790-B8CA-9982487B4A25}"/>
              </a:ext>
            </a:extLst>
          </p:cNvPr>
          <p:cNvSpPr/>
          <p:nvPr/>
        </p:nvSpPr>
        <p:spPr>
          <a:xfrm>
            <a:off x="1407065" y="4739418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9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AGRICULTURA</a:t>
            </a:r>
            <a:endParaRPr sz="714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6FF99E89-2C83-C447-7ED4-B1AB0CDE8FA3}"/>
              </a:ext>
            </a:extLst>
          </p:cNvPr>
          <p:cNvSpPr/>
          <p:nvPr/>
        </p:nvSpPr>
        <p:spPr>
          <a:xfrm>
            <a:off x="1407065" y="5016849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37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GANADERÍA</a:t>
            </a:r>
            <a:endParaRPr sz="714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FD0A3-6700-2AC8-394C-CD801FF6120D}"/>
              </a:ext>
            </a:extLst>
          </p:cNvPr>
          <p:cNvSpPr/>
          <p:nvPr/>
        </p:nvSpPr>
        <p:spPr>
          <a:xfrm>
            <a:off x="1407065" y="5294281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9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</a:t>
            </a:r>
            <a:endParaRPr sz="714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4E6EB878-B256-DD37-0F62-FA3F5271EB5E}"/>
              </a:ext>
            </a:extLst>
          </p:cNvPr>
          <p:cNvSpPr/>
          <p:nvPr/>
        </p:nvSpPr>
        <p:spPr>
          <a:xfrm>
            <a:off x="1407065" y="5571712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49" dirty="0">
                <a:latin typeface="Calibri" panose="020F0502020204030204" pitchFamily="34" charset="0"/>
                <a:cs typeface="Calibri" panose="020F0502020204030204" pitchFamily="34" charset="0"/>
              </a:rPr>
              <a:t>NUEVAS TECNOLOGÍAS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1A151E6-8D4D-155C-C577-8593889C5D59}"/>
              </a:ext>
            </a:extLst>
          </p:cNvPr>
          <p:cNvSpPr/>
          <p:nvPr/>
        </p:nvSpPr>
        <p:spPr>
          <a:xfrm>
            <a:off x="1407065" y="6126574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9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ESTADÍSTICA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28A0A8-52F1-7030-F34F-FCC40737B8DC}"/>
              </a:ext>
            </a:extLst>
          </p:cNvPr>
          <p:cNvSpPr/>
          <p:nvPr/>
        </p:nvSpPr>
        <p:spPr>
          <a:xfrm>
            <a:off x="3071043" y="4739418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RELACIONES LABORALES</a:t>
            </a:r>
            <a:endParaRPr sz="803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1330726-2BA1-1B6D-0402-A36FCF0D4550}"/>
              </a:ext>
            </a:extLst>
          </p:cNvPr>
          <p:cNvSpPr/>
          <p:nvPr/>
        </p:nvSpPr>
        <p:spPr>
          <a:xfrm>
            <a:off x="3072752" y="5016849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latin typeface="Calibri" panose="020F0502020204030204" pitchFamily="34" charset="0"/>
                <a:cs typeface="Calibri" panose="020F0502020204030204" pitchFamily="34" charset="0"/>
              </a:rPr>
              <a:t>FORMACIÓN Y DESARROLLO</a:t>
            </a:r>
            <a:endParaRPr sz="714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B74B50-17D4-07AC-19DE-BB27A8B602D4}"/>
              </a:ext>
            </a:extLst>
          </p:cNvPr>
          <p:cNvSpPr/>
          <p:nvPr/>
        </p:nvSpPr>
        <p:spPr>
          <a:xfrm>
            <a:off x="4736730" y="4739418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latin typeface="Calibri" panose="020F0502020204030204" pitchFamily="34" charset="0"/>
                <a:cs typeface="Calibri" panose="020F0502020204030204" pitchFamily="34" charset="0"/>
              </a:rPr>
              <a:t>CALIDAD Y SEGURIDAD ALIMENTARIA</a:t>
            </a: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EBB4BD5E-22F9-E4A0-69C1-6232C1CE807E}"/>
              </a:ext>
            </a:extLst>
          </p:cNvPr>
          <p:cNvSpPr/>
          <p:nvPr/>
        </p:nvSpPr>
        <p:spPr>
          <a:xfrm>
            <a:off x="6407768" y="4739418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</a:t>
            </a:r>
            <a:endParaRPr sz="714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7CB9974B-718D-F5DC-A012-E9F39EF3D0FB}"/>
              </a:ext>
            </a:extLst>
          </p:cNvPr>
          <p:cNvSpPr/>
          <p:nvPr/>
        </p:nvSpPr>
        <p:spPr>
          <a:xfrm>
            <a:off x="6407768" y="5016849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 Y ANÁLISIS</a:t>
            </a:r>
            <a:endParaRPr sz="714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D89F45E6-D71A-6FD5-1A89-A4448B517C73}"/>
              </a:ext>
            </a:extLst>
          </p:cNvPr>
          <p:cNvSpPr/>
          <p:nvPr/>
        </p:nvSpPr>
        <p:spPr>
          <a:xfrm>
            <a:off x="6407768" y="5294281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RIESGOS</a:t>
            </a:r>
            <a:endParaRPr sz="714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8F0D17A0-DC5D-7D1C-1482-A2F973978B1C}"/>
              </a:ext>
            </a:extLst>
          </p:cNvPr>
          <p:cNvSpPr/>
          <p:nvPr/>
        </p:nvSpPr>
        <p:spPr>
          <a:xfrm>
            <a:off x="8078806" y="4739418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PRODUCTOS ELABORADOS</a:t>
            </a:r>
            <a:endParaRPr sz="803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9">
            <a:extLst>
              <a:ext uri="{FF2B5EF4-FFF2-40B4-BE49-F238E27FC236}">
                <a16:creationId xmlns:a16="http://schemas.microsoft.com/office/drawing/2014/main" id="{4167D85E-D879-9100-CF68-E07376B48692}"/>
              </a:ext>
            </a:extLst>
          </p:cNvPr>
          <p:cNvSpPr/>
          <p:nvPr/>
        </p:nvSpPr>
        <p:spPr>
          <a:xfrm>
            <a:off x="8078806" y="5016849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FRUTAS Y HORTALIZAS</a:t>
            </a:r>
            <a:endParaRPr sz="803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30">
            <a:extLst>
              <a:ext uri="{FF2B5EF4-FFF2-40B4-BE49-F238E27FC236}">
                <a16:creationId xmlns:a16="http://schemas.microsoft.com/office/drawing/2014/main" id="{A0A9DD99-D09A-689F-CC4B-95FCD0764055}"/>
              </a:ext>
            </a:extLst>
          </p:cNvPr>
          <p:cNvSpPr/>
          <p:nvPr/>
        </p:nvSpPr>
        <p:spPr>
          <a:xfrm>
            <a:off x="8078806" y="5294281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0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LÁCTEOS</a:t>
            </a:r>
            <a:endParaRPr sz="714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 31">
            <a:extLst>
              <a:ext uri="{FF2B5EF4-FFF2-40B4-BE49-F238E27FC236}">
                <a16:creationId xmlns:a16="http://schemas.microsoft.com/office/drawing/2014/main" id="{1BFA39FA-DAF4-53A3-9C42-4F95E9F992F1}"/>
              </a:ext>
            </a:extLst>
          </p:cNvPr>
          <p:cNvSpPr/>
          <p:nvPr/>
        </p:nvSpPr>
        <p:spPr>
          <a:xfrm>
            <a:off x="8078806" y="5571712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03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EXPORTACIÓN</a:t>
            </a:r>
            <a:endParaRPr sz="714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32">
            <a:extLst>
              <a:ext uri="{FF2B5EF4-FFF2-40B4-BE49-F238E27FC236}">
                <a16:creationId xmlns:a16="http://schemas.microsoft.com/office/drawing/2014/main" id="{1A089B8A-05F9-907F-944F-C78346EBF37E}"/>
              </a:ext>
            </a:extLst>
          </p:cNvPr>
          <p:cNvSpPr/>
          <p:nvPr/>
        </p:nvSpPr>
        <p:spPr>
          <a:xfrm>
            <a:off x="8078806" y="5849144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solidFill>
                  <a:srgbClr val="FFFFFF"/>
                </a:solidFill>
              </a:rPr>
              <a:t>OPERACIONES Y GESTIÓN COMERCIAL</a:t>
            </a:r>
            <a:endParaRPr sz="714" dirty="0">
              <a:solidFill>
                <a:srgbClr val="FFFFFF"/>
              </a:solidFill>
            </a:endParaRPr>
          </a:p>
        </p:txBody>
      </p:sp>
      <p:sp>
        <p:nvSpPr>
          <p:cNvPr id="32" name="Rectangle 33">
            <a:extLst>
              <a:ext uri="{FF2B5EF4-FFF2-40B4-BE49-F238E27FC236}">
                <a16:creationId xmlns:a16="http://schemas.microsoft.com/office/drawing/2014/main" id="{F6308718-D92F-4002-13ED-90674135374B}"/>
              </a:ext>
            </a:extLst>
          </p:cNvPr>
          <p:cNvSpPr/>
          <p:nvPr/>
        </p:nvSpPr>
        <p:spPr>
          <a:xfrm>
            <a:off x="8078806" y="6126574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803" dirty="0">
                <a:solidFill>
                  <a:srgbClr val="FFFFFF"/>
                </a:solidFill>
              </a:rPr>
              <a:t>MARKETING</a:t>
            </a:r>
            <a:endParaRPr sz="714" dirty="0">
              <a:solidFill>
                <a:srgbClr val="FFFFFF"/>
              </a:solidFill>
            </a:endParaRPr>
          </a:p>
        </p:txBody>
      </p:sp>
      <p:pic>
        <p:nvPicPr>
          <p:cNvPr id="33" name="object 11">
            <a:extLst>
              <a:ext uri="{FF2B5EF4-FFF2-40B4-BE49-F238E27FC236}">
                <a16:creationId xmlns:a16="http://schemas.microsoft.com/office/drawing/2014/main" id="{E15E3559-E66D-DBFD-9548-40C9256D6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543" y="189876"/>
            <a:ext cx="1602708" cy="52381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4" name="Rectangle 17">
            <a:extLst>
              <a:ext uri="{FF2B5EF4-FFF2-40B4-BE49-F238E27FC236}">
                <a16:creationId xmlns:a16="http://schemas.microsoft.com/office/drawing/2014/main" id="{5A8787EF-8745-4D32-A3BF-77A535B52CEC}"/>
              </a:ext>
            </a:extLst>
          </p:cNvPr>
          <p:cNvSpPr/>
          <p:nvPr/>
        </p:nvSpPr>
        <p:spPr>
          <a:xfrm>
            <a:off x="1407065" y="5849142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49" dirty="0">
                <a:latin typeface="Calibri" panose="020F0502020204030204" pitchFamily="34" charset="0"/>
                <a:cs typeface="Calibri" panose="020F0502020204030204" pitchFamily="34" charset="0"/>
              </a:rPr>
              <a:t>POLÍTICAS EUROPEAS</a:t>
            </a: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759DA3AA-694E-DAF7-3C26-E965C8BB02D2}"/>
              </a:ext>
            </a:extLst>
          </p:cNvPr>
          <p:cNvSpPr/>
          <p:nvPr/>
        </p:nvSpPr>
        <p:spPr>
          <a:xfrm>
            <a:off x="4736730" y="5016849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latin typeface="Calibri" panose="020F0502020204030204" pitchFamily="34" charset="0"/>
                <a:cs typeface="Calibri" panose="020F0502020204030204" pitchFamily="34" charset="0"/>
              </a:rPr>
              <a:t>PREVENCIÓN DE RIESGOS LABORALES</a:t>
            </a:r>
          </a:p>
        </p:txBody>
      </p:sp>
      <p:sp>
        <p:nvSpPr>
          <p:cNvPr id="36" name="Rectangle 22">
            <a:extLst>
              <a:ext uri="{FF2B5EF4-FFF2-40B4-BE49-F238E27FC236}">
                <a16:creationId xmlns:a16="http://schemas.microsoft.com/office/drawing/2014/main" id="{04075D38-B742-4793-DAB6-F08331752566}"/>
              </a:ext>
            </a:extLst>
          </p:cNvPr>
          <p:cNvSpPr/>
          <p:nvPr/>
        </p:nvSpPr>
        <p:spPr>
          <a:xfrm>
            <a:off x="4736730" y="5294281"/>
            <a:ext cx="1183163" cy="228474"/>
          </a:xfrm>
          <a:prstGeom prst="rect">
            <a:avLst/>
          </a:prstGeom>
          <a:solidFill>
            <a:srgbClr val="8EABCA"/>
          </a:solidFill>
          <a:ln>
            <a:solidFill>
              <a:srgbClr val="8EAB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14" dirty="0">
                <a:latin typeface="Calibri" panose="020F0502020204030204" pitchFamily="34" charset="0"/>
                <a:cs typeface="Calibri" panose="020F0502020204030204" pitchFamily="34" charset="0"/>
              </a:rPr>
              <a:t>COMPRAS Y MANTENIMIENTO</a:t>
            </a: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5590580C-280E-14F9-A51C-15C3EF13FDF0}"/>
              </a:ext>
            </a:extLst>
          </p:cNvPr>
          <p:cNvSpPr/>
          <p:nvPr/>
        </p:nvSpPr>
        <p:spPr>
          <a:xfrm>
            <a:off x="9593462" y="4126878"/>
            <a:ext cx="1550353" cy="285592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82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PROMOCIÓN</a:t>
            </a:r>
            <a:endParaRPr sz="982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A66E73A6-316C-77C1-37D5-F6E8E962F23F}"/>
              </a:ext>
            </a:extLst>
          </p:cNvPr>
          <p:cNvSpPr/>
          <p:nvPr/>
        </p:nvSpPr>
        <p:spPr>
          <a:xfrm>
            <a:off x="5267072" y="1887230"/>
            <a:ext cx="1876743" cy="489585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50" b="1" spc="269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CONSEJERO DELEGADO</a:t>
            </a:r>
            <a:endParaRPr sz="1428" spc="269" dirty="0"/>
          </a:p>
        </p:txBody>
      </p:sp>
      <p:sp>
        <p:nvSpPr>
          <p:cNvPr id="39" name="Rectangle 2">
            <a:extLst>
              <a:ext uri="{FF2B5EF4-FFF2-40B4-BE49-F238E27FC236}">
                <a16:creationId xmlns:a16="http://schemas.microsoft.com/office/drawing/2014/main" id="{6CD09599-CEA1-2C13-5596-190097F671A7}"/>
              </a:ext>
            </a:extLst>
          </p:cNvPr>
          <p:cNvSpPr/>
          <p:nvPr/>
        </p:nvSpPr>
        <p:spPr>
          <a:xfrm>
            <a:off x="5267072" y="2650110"/>
            <a:ext cx="1876743" cy="489585"/>
          </a:xfrm>
          <a:prstGeom prst="rect">
            <a:avLst/>
          </a:prstGeom>
          <a:solidFill>
            <a:srgbClr val="0D4491"/>
          </a:solidFill>
          <a:ln>
            <a:solidFill>
              <a:srgbClr val="0D4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50" b="1" spc="269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</a:t>
            </a:r>
          </a:p>
          <a:p>
            <a:pPr algn="ctr"/>
            <a:r>
              <a:rPr lang="es-ES" sz="1250" b="1" spc="269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GERENTE</a:t>
            </a:r>
            <a:endParaRPr sz="1428" spc="269" dirty="0"/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20FE1B40-4091-9BBC-06CD-163431E5FC66}"/>
              </a:ext>
            </a:extLst>
          </p:cNvPr>
          <p:cNvCxnSpPr>
            <a:cxnSpLocks/>
          </p:cNvCxnSpPr>
          <p:nvPr/>
        </p:nvCxnSpPr>
        <p:spPr>
          <a:xfrm>
            <a:off x="2022897" y="4042902"/>
            <a:ext cx="8348268" cy="0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1A926859-D005-FC33-42F5-26D60F923417}"/>
              </a:ext>
            </a:extLst>
          </p:cNvPr>
          <p:cNvCxnSpPr>
            <a:cxnSpLocks/>
          </p:cNvCxnSpPr>
          <p:nvPr/>
        </p:nvCxnSpPr>
        <p:spPr>
          <a:xfrm>
            <a:off x="10363480" y="3964574"/>
            <a:ext cx="0" cy="203167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ángulo 41">
            <a:extLst>
              <a:ext uri="{FF2B5EF4-FFF2-40B4-BE49-F238E27FC236}">
                <a16:creationId xmlns:a16="http://schemas.microsoft.com/office/drawing/2014/main" id="{C60C21D7-4E49-382B-1B00-77D78F3D0B03}"/>
              </a:ext>
            </a:extLst>
          </p:cNvPr>
          <p:cNvSpPr/>
          <p:nvPr/>
        </p:nvSpPr>
        <p:spPr>
          <a:xfrm>
            <a:off x="7904175" y="3521815"/>
            <a:ext cx="85185" cy="85185"/>
          </a:xfrm>
          <a:prstGeom prst="rect">
            <a:avLst/>
          </a:prstGeom>
          <a:noFill/>
          <a:ln>
            <a:solidFill>
              <a:srgbClr val="0D44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88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286C520-F7DA-25E4-7D80-A934F97BCE77}"/>
              </a:ext>
            </a:extLst>
          </p:cNvPr>
          <p:cNvSpPr/>
          <p:nvPr/>
        </p:nvSpPr>
        <p:spPr>
          <a:xfrm>
            <a:off x="4323916" y="3535991"/>
            <a:ext cx="85185" cy="85185"/>
          </a:xfrm>
          <a:prstGeom prst="rect">
            <a:avLst/>
          </a:prstGeom>
          <a:noFill/>
          <a:ln>
            <a:solidFill>
              <a:srgbClr val="0D44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88"/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5AFEC3F-0341-9090-9964-4505C05666E7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4413551" y="3564406"/>
            <a:ext cx="3490625" cy="19694"/>
          </a:xfrm>
          <a:prstGeom prst="line">
            <a:avLst/>
          </a:prstGeom>
          <a:ln w="57150">
            <a:solidFill>
              <a:srgbClr val="0D449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4D409E55-021A-D31A-84A6-C0CF115103E9}"/>
              </a:ext>
            </a:extLst>
          </p:cNvPr>
          <p:cNvCxnSpPr>
            <a:cxnSpLocks/>
          </p:cNvCxnSpPr>
          <p:nvPr/>
        </p:nvCxnSpPr>
        <p:spPr>
          <a:xfrm>
            <a:off x="6252053" y="2513627"/>
            <a:ext cx="1796293" cy="0"/>
          </a:xfrm>
          <a:prstGeom prst="line">
            <a:avLst/>
          </a:prstGeom>
          <a:ln w="28575">
            <a:solidFill>
              <a:srgbClr val="0D4491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" name="object 61">
            <a:extLst>
              <a:ext uri="{FF2B5EF4-FFF2-40B4-BE49-F238E27FC236}">
                <a16:creationId xmlns:a16="http://schemas.microsoft.com/office/drawing/2014/main" id="{004B5764-4F42-29A3-566D-0720136E6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6611" y="5582713"/>
            <a:ext cx="816648" cy="81664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7" name="CuadroTexto 46">
            <a:extLst>
              <a:ext uri="{FF2B5EF4-FFF2-40B4-BE49-F238E27FC236}">
                <a16:creationId xmlns:a16="http://schemas.microsoft.com/office/drawing/2014/main" id="{0878CFE8-093B-1AC0-FF63-8C1AD1F1220B}"/>
              </a:ext>
            </a:extLst>
          </p:cNvPr>
          <p:cNvSpPr txBox="1"/>
          <p:nvPr/>
        </p:nvSpPr>
        <p:spPr>
          <a:xfrm>
            <a:off x="5092077" y="6299433"/>
            <a:ext cx="2197908" cy="243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82" dirty="0"/>
              <a:t>Fecha actualización: </a:t>
            </a:r>
            <a:r>
              <a:rPr lang="es-ES" sz="982"/>
              <a:t>Diciembre 2025</a:t>
            </a:r>
            <a:endParaRPr lang="es-ES" sz="982" dirty="0"/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E0AC8F89-1341-F5C7-8818-2277BA204E93}"/>
              </a:ext>
            </a:extLst>
          </p:cNvPr>
          <p:cNvCxnSpPr>
            <a:cxnSpLocks/>
          </p:cNvCxnSpPr>
          <p:nvPr/>
        </p:nvCxnSpPr>
        <p:spPr>
          <a:xfrm>
            <a:off x="1998646" y="4454014"/>
            <a:ext cx="0" cy="235032"/>
          </a:xfrm>
          <a:prstGeom prst="straightConnector1">
            <a:avLst/>
          </a:prstGeom>
          <a:ln>
            <a:solidFill>
              <a:srgbClr val="0D449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9E8E8DC-2BC5-F95B-4A7B-D8586E269069}"/>
              </a:ext>
            </a:extLst>
          </p:cNvPr>
          <p:cNvCxnSpPr>
            <a:cxnSpLocks/>
          </p:cNvCxnSpPr>
          <p:nvPr/>
        </p:nvCxnSpPr>
        <p:spPr>
          <a:xfrm>
            <a:off x="3653031" y="4454014"/>
            <a:ext cx="0" cy="235032"/>
          </a:xfrm>
          <a:prstGeom prst="straightConnector1">
            <a:avLst/>
          </a:prstGeom>
          <a:ln>
            <a:solidFill>
              <a:srgbClr val="0D449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EA46C085-0B9D-F21B-BA3F-5F019AFAB85B}"/>
              </a:ext>
            </a:extLst>
          </p:cNvPr>
          <p:cNvCxnSpPr>
            <a:cxnSpLocks/>
          </p:cNvCxnSpPr>
          <p:nvPr/>
        </p:nvCxnSpPr>
        <p:spPr>
          <a:xfrm>
            <a:off x="5318718" y="4454014"/>
            <a:ext cx="0" cy="235032"/>
          </a:xfrm>
          <a:prstGeom prst="straightConnector1">
            <a:avLst/>
          </a:prstGeom>
          <a:ln>
            <a:solidFill>
              <a:srgbClr val="0D449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9EDB44BD-A466-18EE-671A-EF48B1AE7106}"/>
              </a:ext>
            </a:extLst>
          </p:cNvPr>
          <p:cNvCxnSpPr>
            <a:cxnSpLocks/>
          </p:cNvCxnSpPr>
          <p:nvPr/>
        </p:nvCxnSpPr>
        <p:spPr>
          <a:xfrm>
            <a:off x="6989756" y="4465834"/>
            <a:ext cx="0" cy="235032"/>
          </a:xfrm>
          <a:prstGeom prst="straightConnector1">
            <a:avLst/>
          </a:prstGeom>
          <a:ln>
            <a:solidFill>
              <a:srgbClr val="0D449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FC34C410-4B9B-B69E-E83F-A7B2BDAF9A15}"/>
              </a:ext>
            </a:extLst>
          </p:cNvPr>
          <p:cNvCxnSpPr>
            <a:cxnSpLocks/>
          </p:cNvCxnSpPr>
          <p:nvPr/>
        </p:nvCxnSpPr>
        <p:spPr>
          <a:xfrm>
            <a:off x="8660794" y="4454014"/>
            <a:ext cx="0" cy="235032"/>
          </a:xfrm>
          <a:prstGeom prst="straightConnector1">
            <a:avLst/>
          </a:prstGeom>
          <a:ln>
            <a:solidFill>
              <a:srgbClr val="0D449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279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</Words>
  <Application>Microsoft Office PowerPoint</Application>
  <PresentationFormat>Panorámica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Teresa Brito Rodríguez</dc:creator>
  <cp:lastModifiedBy>María Teresa Brito Rodríguez</cp:lastModifiedBy>
  <cp:revision>5</cp:revision>
  <cp:lastPrinted>2026-06-11T10:30:21Z</cp:lastPrinted>
  <dcterms:created xsi:type="dcterms:W3CDTF">2026-06-11T10:12:50Z</dcterms:created>
  <dcterms:modified xsi:type="dcterms:W3CDTF">2026-06-11T10:53:03Z</dcterms:modified>
</cp:coreProperties>
</file>